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1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EDD1347-3F8E-4B34-9083-1CF0F1424842}" type="datetimeFigureOut">
              <a:rPr lang="pl-PL" smtClean="0"/>
              <a:t>2013-05-18</a:t>
            </a:fld>
            <a:endParaRPr lang="pl-P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84D20FE-3ADA-4CD8-83B9-06B745AD8E2D}" type="slidenum">
              <a:rPr lang="pl-PL" smtClean="0"/>
              <a:t>‹#›</a:t>
            </a:fld>
            <a:endParaRPr lang="pl-P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1347-3F8E-4B34-9083-1CF0F1424842}" type="datetimeFigureOut">
              <a:rPr lang="pl-PL" smtClean="0"/>
              <a:t>2013-05-18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D20FE-3ADA-4CD8-83B9-06B745AD8E2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1347-3F8E-4B34-9083-1CF0F1424842}" type="datetimeFigureOut">
              <a:rPr lang="pl-PL" smtClean="0"/>
              <a:t>2013-05-18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D20FE-3ADA-4CD8-83B9-06B745AD8E2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1347-3F8E-4B34-9083-1CF0F1424842}" type="datetimeFigureOut">
              <a:rPr lang="pl-PL" smtClean="0"/>
              <a:t>2013-05-18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D20FE-3ADA-4CD8-83B9-06B745AD8E2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1347-3F8E-4B34-9083-1CF0F1424842}" type="datetimeFigureOut">
              <a:rPr lang="pl-PL" smtClean="0"/>
              <a:t>2013-05-18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D20FE-3ADA-4CD8-83B9-06B745AD8E2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1347-3F8E-4B34-9083-1CF0F1424842}" type="datetimeFigureOut">
              <a:rPr lang="pl-PL" smtClean="0"/>
              <a:t>2013-05-18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D20FE-3ADA-4CD8-83B9-06B745AD8E2D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1347-3F8E-4B34-9083-1CF0F1424842}" type="datetimeFigureOut">
              <a:rPr lang="pl-PL" smtClean="0"/>
              <a:t>2013-05-18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D20FE-3ADA-4CD8-83B9-06B745AD8E2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1347-3F8E-4B34-9083-1CF0F1424842}" type="datetimeFigureOut">
              <a:rPr lang="pl-PL" smtClean="0"/>
              <a:t>2013-05-18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D20FE-3ADA-4CD8-83B9-06B745AD8E2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1347-3F8E-4B34-9083-1CF0F1424842}" type="datetimeFigureOut">
              <a:rPr lang="pl-PL" smtClean="0"/>
              <a:t>2013-05-18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D20FE-3ADA-4CD8-83B9-06B745AD8E2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1347-3F8E-4B34-9083-1CF0F1424842}" type="datetimeFigureOut">
              <a:rPr lang="pl-PL" smtClean="0"/>
              <a:t>2013-05-18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D20FE-3ADA-4CD8-83B9-06B745AD8E2D}" type="slidenum">
              <a:rPr lang="pl-PL" smtClean="0"/>
              <a:t>‹#›</a:t>
            </a:fld>
            <a:endParaRPr lang="pl-P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1347-3F8E-4B34-9083-1CF0F1424842}" type="datetimeFigureOut">
              <a:rPr lang="pl-PL" smtClean="0"/>
              <a:t>2013-05-18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D20FE-3ADA-4CD8-83B9-06B745AD8E2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EDD1347-3F8E-4B34-9083-1CF0F1424842}" type="datetimeFigureOut">
              <a:rPr lang="pl-PL" smtClean="0"/>
              <a:t>2013-05-18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84D20FE-3ADA-4CD8-83B9-06B745AD8E2D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Paweł Pokorski  kl. 2D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839460" y="2852936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THE BEST PLACE FOR HOLIDAYS </a:t>
            </a:r>
          </a:p>
          <a:p>
            <a:pPr algn="ctr"/>
            <a:r>
              <a:rPr lang="pl-PL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–</a:t>
            </a:r>
          </a:p>
          <a:p>
            <a:pPr algn="ctr"/>
            <a:r>
              <a:rPr lang="pl-PL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MASURIAN  LAKE  DISTRICT</a:t>
            </a:r>
            <a:endParaRPr lang="pl-PL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1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9628" y="541009"/>
            <a:ext cx="7024744" cy="1143000"/>
          </a:xfrm>
        </p:spPr>
        <p:txBody>
          <a:bodyPr/>
          <a:lstStyle/>
          <a:p>
            <a:r>
              <a:rPr lang="pl-PL" dirty="0" err="1" smtClean="0"/>
              <a:t>Masuria</a:t>
            </a:r>
            <a:endParaRPr lang="pl-PL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912768" cy="4640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7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Masuria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Geographical</a:t>
            </a:r>
            <a:r>
              <a:rPr lang="pl-PL" dirty="0" smtClean="0"/>
              <a:t> region in </a:t>
            </a:r>
            <a:r>
              <a:rPr lang="pl-PL" dirty="0" err="1" smtClean="0"/>
              <a:t>nothern-eastern</a:t>
            </a:r>
            <a:r>
              <a:rPr lang="pl-PL" dirty="0" smtClean="0"/>
              <a:t> Poland. </a:t>
            </a:r>
          </a:p>
          <a:p>
            <a:r>
              <a:rPr lang="en-US" dirty="0"/>
              <a:t>Landscape of the region was shaped by the last </a:t>
            </a:r>
            <a:r>
              <a:rPr lang="en-US" dirty="0" smtClean="0"/>
              <a:t>ice</a:t>
            </a:r>
            <a:r>
              <a:rPr lang="pl-PL" dirty="0"/>
              <a:t> </a:t>
            </a:r>
            <a:r>
              <a:rPr lang="en-US" dirty="0" smtClean="0"/>
              <a:t>age</a:t>
            </a:r>
            <a:r>
              <a:rPr lang="pl-PL" dirty="0" smtClean="0"/>
              <a:t> -</a:t>
            </a:r>
            <a:r>
              <a:rPr lang="en-US" dirty="0" smtClean="0"/>
              <a:t> </a:t>
            </a:r>
            <a:r>
              <a:rPr lang="en-US" dirty="0"/>
              <a:t>about 14 000-15 000 years </a:t>
            </a:r>
            <a:r>
              <a:rPr lang="en-US" dirty="0" smtClean="0"/>
              <a:t>ago</a:t>
            </a:r>
            <a:r>
              <a:rPr lang="pl-PL" dirty="0" smtClean="0"/>
              <a:t>.</a:t>
            </a:r>
          </a:p>
          <a:p>
            <a:r>
              <a:rPr lang="en-US" dirty="0"/>
              <a:t>In the early Middle Ages most of the area covered with wild, primeval </a:t>
            </a:r>
            <a:r>
              <a:rPr lang="en-US" dirty="0" smtClean="0"/>
              <a:t>forest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There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2000 </a:t>
            </a:r>
            <a:r>
              <a:rPr lang="pl-PL" dirty="0" err="1" smtClean="0"/>
              <a:t>lakes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531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/>
          <a:lstStyle/>
          <a:p>
            <a:r>
              <a:rPr lang="pl-PL" dirty="0" smtClean="0"/>
              <a:t>ATTRACTIONS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787389"/>
              </p:ext>
            </p:extLst>
          </p:nvPr>
        </p:nvGraphicFramePr>
        <p:xfrm>
          <a:off x="1043608" y="2132856"/>
          <a:ext cx="6777038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519"/>
                <a:gridCol w="3388519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CITY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ATTRACTION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KĘTRZYN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Teutonic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castle</a:t>
                      </a:r>
                      <a:r>
                        <a:rPr lang="pl-PL" dirty="0" smtClean="0"/>
                        <a:t>, </a:t>
                      </a:r>
                      <a:r>
                        <a:rPr lang="pl-PL" dirty="0" err="1" smtClean="0"/>
                        <a:t>Hitler’s</a:t>
                      </a:r>
                      <a:r>
                        <a:rPr lang="pl-PL" dirty="0" smtClean="0"/>
                        <a:t> 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smtClean="0"/>
                        <a:t>headquarter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MRĄGOWO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Amphitheater near the </a:t>
                      </a:r>
                      <a:r>
                        <a:rPr lang="en-US" dirty="0" err="1" smtClean="0"/>
                        <a:t>Czos</a:t>
                      </a:r>
                      <a:r>
                        <a:rPr lang="en-US" dirty="0" smtClean="0"/>
                        <a:t> Lake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GIŻYCKO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Lakes</a:t>
                      </a:r>
                      <a:r>
                        <a:rPr lang="pl-PL" dirty="0" smtClean="0"/>
                        <a:t> Niegocin,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dirty="0" err="1" smtClean="0"/>
                        <a:t>Tajty</a:t>
                      </a:r>
                      <a:r>
                        <a:rPr lang="pl-PL" dirty="0" smtClean="0"/>
                        <a:t>, Kisajno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WĘGORZEWO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Mamry</a:t>
                      </a:r>
                      <a:r>
                        <a:rPr lang="pl-PL" baseline="0" dirty="0" smtClean="0"/>
                        <a:t> Lake, </a:t>
                      </a:r>
                      <a:r>
                        <a:rPr lang="en-US" baseline="0" dirty="0" smtClean="0"/>
                        <a:t>The late-Gothic church </a:t>
                      </a:r>
                      <a:r>
                        <a:rPr lang="en-US" baseline="0" dirty="0" err="1" smtClean="0"/>
                        <a:t>st.</a:t>
                      </a:r>
                      <a:r>
                        <a:rPr lang="en-US" baseline="0" dirty="0" smtClean="0"/>
                        <a:t> Peter and Paul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EŁK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ruins of the castle of the Teutonic Knights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MIKOŁAJKI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Marina, </a:t>
                      </a:r>
                      <a:r>
                        <a:rPr lang="pl-PL" dirty="0" err="1" smtClean="0"/>
                        <a:t>promenade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mtClean="0"/>
                        <a:t>RUCIANE-NIDA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complex of fortifications from the late </a:t>
                      </a:r>
                      <a:r>
                        <a:rPr lang="pl-PL" dirty="0" smtClean="0"/>
                        <a:t>XIX</a:t>
                      </a:r>
                      <a:r>
                        <a:rPr lang="en-US" dirty="0" smtClean="0"/>
                        <a:t>/ </a:t>
                      </a:r>
                      <a:r>
                        <a:rPr lang="pl-PL" dirty="0" smtClean="0"/>
                        <a:t>XX</a:t>
                      </a:r>
                      <a:r>
                        <a:rPr lang="pl-PL" baseline="0" dirty="0" smtClean="0"/>
                        <a:t> </a:t>
                      </a:r>
                      <a:r>
                        <a:rPr lang="en-US" dirty="0" smtClean="0"/>
                        <a:t>century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63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/>
          <a:lstStyle/>
          <a:p>
            <a:r>
              <a:rPr lang="pl-PL" dirty="0" smtClean="0"/>
              <a:t>Nature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059813"/>
          </a:xfrm>
        </p:spPr>
        <p:txBody>
          <a:bodyPr>
            <a:normAutofit/>
          </a:bodyPr>
          <a:lstStyle/>
          <a:p>
            <a:r>
              <a:rPr lang="en-US" sz="1800" dirty="0"/>
              <a:t>Here has created a local variety called </a:t>
            </a:r>
            <a:r>
              <a:rPr lang="en-US" sz="1800" dirty="0" err="1"/>
              <a:t>Masurian</a:t>
            </a:r>
            <a:r>
              <a:rPr lang="en-US" sz="1800" dirty="0"/>
              <a:t> pine</a:t>
            </a:r>
            <a:r>
              <a:rPr lang="en-US" sz="1800" dirty="0" smtClean="0"/>
              <a:t>.</a:t>
            </a:r>
            <a:endParaRPr lang="pl-PL" sz="1800" dirty="0" smtClean="0"/>
          </a:p>
          <a:p>
            <a:r>
              <a:rPr lang="en-US" sz="1800" dirty="0"/>
              <a:t>The most diverse is the </a:t>
            </a:r>
            <a:r>
              <a:rPr lang="pl-PL" sz="1800" dirty="0" smtClean="0"/>
              <a:t>habitat</a:t>
            </a:r>
            <a:r>
              <a:rPr lang="en-US" sz="1800" dirty="0" smtClean="0"/>
              <a:t> </a:t>
            </a:r>
            <a:r>
              <a:rPr lang="en-US" sz="1800" dirty="0"/>
              <a:t>of </a:t>
            </a:r>
            <a:r>
              <a:rPr lang="en-US" sz="1800" dirty="0" smtClean="0"/>
              <a:t>birds</a:t>
            </a:r>
            <a:r>
              <a:rPr lang="pl-PL" sz="1800" dirty="0" smtClean="0"/>
              <a:t>: </a:t>
            </a:r>
            <a:r>
              <a:rPr lang="pl-PL" sz="1800" dirty="0" err="1"/>
              <a:t>heron</a:t>
            </a:r>
            <a:r>
              <a:rPr lang="pl-PL" sz="1800" dirty="0"/>
              <a:t>, </a:t>
            </a:r>
            <a:r>
              <a:rPr lang="pl-PL" sz="1800" dirty="0" err="1"/>
              <a:t>cormorant</a:t>
            </a:r>
            <a:r>
              <a:rPr lang="pl-PL" sz="1800" dirty="0"/>
              <a:t>, </a:t>
            </a:r>
            <a:r>
              <a:rPr lang="pl-PL" sz="1800" dirty="0" err="1" smtClean="0"/>
              <a:t>grebe</a:t>
            </a:r>
            <a:r>
              <a:rPr lang="pl-PL" sz="1800" dirty="0" smtClean="0"/>
              <a:t>, </a:t>
            </a:r>
            <a:r>
              <a:rPr lang="en-US" sz="1800" dirty="0"/>
              <a:t>many species of </a:t>
            </a:r>
            <a:r>
              <a:rPr lang="en-US" sz="1800" dirty="0" smtClean="0"/>
              <a:t>ducks</a:t>
            </a:r>
            <a:r>
              <a:rPr lang="pl-PL" sz="1800" dirty="0" smtClean="0"/>
              <a:t>, </a:t>
            </a:r>
            <a:r>
              <a:rPr lang="en-US" sz="1800" dirty="0" smtClean="0"/>
              <a:t>swans </a:t>
            </a:r>
            <a:r>
              <a:rPr lang="en-US" sz="1800" dirty="0"/>
              <a:t>and </a:t>
            </a:r>
            <a:r>
              <a:rPr lang="en-US" sz="1800" dirty="0" smtClean="0"/>
              <a:t>cranes</a:t>
            </a:r>
            <a:r>
              <a:rPr lang="pl-PL" sz="1800" dirty="0"/>
              <a:t>, </a:t>
            </a:r>
            <a:r>
              <a:rPr lang="pl-PL" sz="1800" dirty="0" err="1"/>
              <a:t>eagle</a:t>
            </a:r>
            <a:r>
              <a:rPr lang="pl-PL" sz="1800" dirty="0"/>
              <a:t>, </a:t>
            </a:r>
            <a:r>
              <a:rPr lang="pl-PL" sz="1800" dirty="0" err="1"/>
              <a:t>osprey</a:t>
            </a:r>
            <a:r>
              <a:rPr lang="pl-PL" sz="1800" dirty="0"/>
              <a:t>, </a:t>
            </a:r>
            <a:r>
              <a:rPr lang="pl-PL" sz="1800" dirty="0" err="1"/>
              <a:t>lesser</a:t>
            </a:r>
            <a:r>
              <a:rPr lang="pl-PL" sz="1800" dirty="0"/>
              <a:t> </a:t>
            </a:r>
            <a:r>
              <a:rPr lang="pl-PL" sz="1800" dirty="0" err="1"/>
              <a:t>spotted</a:t>
            </a:r>
            <a:r>
              <a:rPr lang="pl-PL" sz="1800" dirty="0"/>
              <a:t> </a:t>
            </a:r>
            <a:r>
              <a:rPr lang="pl-PL" sz="1800" dirty="0" err="1" smtClean="0"/>
              <a:t>eagle</a:t>
            </a:r>
            <a:r>
              <a:rPr lang="pl-PL" sz="1800" dirty="0" smtClean="0"/>
              <a:t>.</a:t>
            </a:r>
          </a:p>
          <a:p>
            <a:r>
              <a:rPr lang="pl-PL" sz="1800" dirty="0" err="1" smtClean="0"/>
              <a:t>Mammals</a:t>
            </a:r>
            <a:r>
              <a:rPr lang="pl-PL" sz="1800" dirty="0"/>
              <a:t>:  </a:t>
            </a:r>
            <a:r>
              <a:rPr lang="pl-PL" sz="1800" dirty="0" err="1"/>
              <a:t>beavers</a:t>
            </a:r>
            <a:r>
              <a:rPr lang="pl-PL" sz="1800" dirty="0"/>
              <a:t>, </a:t>
            </a:r>
            <a:r>
              <a:rPr lang="pl-PL" sz="1800" dirty="0" err="1"/>
              <a:t>moose</a:t>
            </a:r>
            <a:r>
              <a:rPr lang="pl-PL" sz="1800" dirty="0"/>
              <a:t>, </a:t>
            </a:r>
            <a:r>
              <a:rPr lang="pl-PL" sz="1800" dirty="0" err="1"/>
              <a:t>deer</a:t>
            </a:r>
            <a:r>
              <a:rPr lang="pl-PL" sz="1800" dirty="0"/>
              <a:t>, </a:t>
            </a:r>
            <a:r>
              <a:rPr lang="pl-PL" sz="1800" dirty="0" err="1" smtClean="0"/>
              <a:t>wolves</a:t>
            </a:r>
            <a:r>
              <a:rPr lang="pl-PL" sz="1800" dirty="0"/>
              <a:t>, </a:t>
            </a:r>
            <a:r>
              <a:rPr lang="pl-PL" sz="1800" dirty="0" err="1"/>
              <a:t>foxes</a:t>
            </a:r>
            <a:r>
              <a:rPr lang="pl-PL" sz="1800" dirty="0"/>
              <a:t>, </a:t>
            </a:r>
            <a:r>
              <a:rPr lang="pl-PL" sz="1800" dirty="0" err="1"/>
              <a:t>pine</a:t>
            </a:r>
            <a:r>
              <a:rPr lang="pl-PL" sz="1800" dirty="0"/>
              <a:t> </a:t>
            </a:r>
            <a:r>
              <a:rPr lang="pl-PL" sz="1800" dirty="0" err="1"/>
              <a:t>martens</a:t>
            </a:r>
            <a:r>
              <a:rPr lang="pl-PL" sz="1800" dirty="0"/>
              <a:t>, </a:t>
            </a:r>
            <a:r>
              <a:rPr lang="pl-PL" sz="1800" dirty="0" err="1" smtClean="0"/>
              <a:t>badgers</a:t>
            </a:r>
            <a:endParaRPr lang="pl-PL" sz="1800" dirty="0" smtClean="0"/>
          </a:p>
          <a:p>
            <a:r>
              <a:rPr lang="pl-PL" sz="1800" dirty="0" err="1" smtClean="0"/>
              <a:t>Reptiles</a:t>
            </a:r>
            <a:r>
              <a:rPr lang="pl-PL" sz="1800" dirty="0"/>
              <a:t>: </a:t>
            </a:r>
            <a:r>
              <a:rPr lang="pl-PL" sz="1800" dirty="0" err="1"/>
              <a:t>turtle</a:t>
            </a:r>
            <a:r>
              <a:rPr lang="pl-PL" sz="1800" dirty="0"/>
              <a:t>, </a:t>
            </a:r>
            <a:r>
              <a:rPr lang="pl-PL" sz="1800" dirty="0" err="1"/>
              <a:t>lizard</a:t>
            </a:r>
            <a:r>
              <a:rPr lang="pl-PL" sz="1800" dirty="0"/>
              <a:t>, </a:t>
            </a:r>
            <a:r>
              <a:rPr lang="pl-PL" sz="1800" dirty="0" err="1"/>
              <a:t>grass</a:t>
            </a:r>
            <a:r>
              <a:rPr lang="pl-PL" sz="1800" dirty="0"/>
              <a:t> </a:t>
            </a:r>
            <a:r>
              <a:rPr lang="pl-PL" sz="1800" dirty="0" err="1"/>
              <a:t>snake</a:t>
            </a:r>
            <a:r>
              <a:rPr lang="pl-PL" sz="1800" dirty="0"/>
              <a:t>, </a:t>
            </a:r>
            <a:r>
              <a:rPr lang="pl-PL" sz="1800" dirty="0" err="1"/>
              <a:t>adder</a:t>
            </a:r>
            <a:r>
              <a:rPr lang="pl-PL" sz="1800" dirty="0" smtClean="0"/>
              <a:t>.</a:t>
            </a:r>
          </a:p>
          <a:p>
            <a:r>
              <a:rPr lang="pl-PL" sz="1800" dirty="0" err="1" smtClean="0"/>
              <a:t>Amphibians</a:t>
            </a:r>
            <a:r>
              <a:rPr lang="pl-PL" sz="1800" dirty="0" smtClean="0"/>
              <a:t>: </a:t>
            </a:r>
            <a:r>
              <a:rPr lang="en-US" sz="1800" dirty="0"/>
              <a:t>newts, frogs, toads </a:t>
            </a:r>
            <a:r>
              <a:rPr lang="pl-PL" sz="1800" dirty="0" smtClean="0"/>
              <a:t>, </a:t>
            </a:r>
            <a:r>
              <a:rPr lang="en-US" sz="1800" dirty="0" smtClean="0"/>
              <a:t>toads lowland</a:t>
            </a:r>
            <a:endParaRPr lang="pl-PL" sz="1800" dirty="0" smtClean="0"/>
          </a:p>
          <a:p>
            <a:r>
              <a:rPr lang="pl-PL" sz="1800" dirty="0" err="1" smtClean="0"/>
              <a:t>Invertebrates</a:t>
            </a:r>
            <a:r>
              <a:rPr lang="pl-PL" sz="1800" dirty="0"/>
              <a:t>: </a:t>
            </a:r>
            <a:r>
              <a:rPr lang="pl-PL" sz="1800" dirty="0" err="1" smtClean="0"/>
              <a:t>swallowtail</a:t>
            </a:r>
            <a:r>
              <a:rPr lang="pl-PL" sz="1800" dirty="0" smtClean="0"/>
              <a:t>, </a:t>
            </a:r>
            <a:r>
              <a:rPr lang="pl-PL" sz="1800" i="1" dirty="0" err="1"/>
              <a:t>Cerambyx</a:t>
            </a:r>
            <a:r>
              <a:rPr lang="pl-PL" sz="1800" i="1" dirty="0"/>
              <a:t> </a:t>
            </a:r>
            <a:r>
              <a:rPr lang="pl-PL" sz="1800" i="1" dirty="0" err="1" smtClean="0"/>
              <a:t>cerdo</a:t>
            </a:r>
            <a:endParaRPr lang="pl-PL" sz="1800" i="1" dirty="0" smtClean="0"/>
          </a:p>
          <a:p>
            <a:r>
              <a:rPr lang="pl-PL" sz="1800" dirty="0" err="1" smtClean="0"/>
              <a:t>There</a:t>
            </a:r>
            <a:r>
              <a:rPr lang="pl-PL" sz="1800" dirty="0" smtClean="0"/>
              <a:t> </a:t>
            </a:r>
            <a:r>
              <a:rPr lang="pl-PL" sz="1800" dirty="0" err="1" smtClean="0"/>
              <a:t>is</a:t>
            </a:r>
            <a:r>
              <a:rPr lang="pl-PL" sz="1800" dirty="0" smtClean="0"/>
              <a:t> </a:t>
            </a:r>
            <a:r>
              <a:rPr lang="pl-PL" sz="1800" dirty="0" err="1" smtClean="0"/>
              <a:t>also</a:t>
            </a:r>
            <a:r>
              <a:rPr lang="pl-PL" sz="1800" dirty="0" smtClean="0"/>
              <a:t> a lot of </a:t>
            </a:r>
            <a:r>
              <a:rPr lang="pl-PL" sz="1800" dirty="0" err="1" smtClean="0"/>
              <a:t>relicts</a:t>
            </a:r>
            <a:r>
              <a:rPr lang="pl-PL" sz="1800" dirty="0" smtClean="0"/>
              <a:t> – the </a:t>
            </a:r>
            <a:r>
              <a:rPr lang="en-US" sz="1800" dirty="0" smtClean="0"/>
              <a:t>species</a:t>
            </a:r>
            <a:r>
              <a:rPr lang="pl-PL" sz="1800" dirty="0" smtClean="0"/>
              <a:t>, </a:t>
            </a:r>
            <a:r>
              <a:rPr lang="pl-PL" sz="1800" dirty="0" err="1" smtClean="0"/>
              <a:t>which</a:t>
            </a:r>
            <a:r>
              <a:rPr lang="pl-PL" sz="1800" dirty="0" smtClean="0"/>
              <a:t> </a:t>
            </a:r>
            <a:r>
              <a:rPr lang="pl-PL" sz="1800" dirty="0" err="1" smtClean="0"/>
              <a:t>hasn’t</a:t>
            </a:r>
            <a:r>
              <a:rPr lang="pl-PL" sz="1800" dirty="0" smtClean="0"/>
              <a:t> </a:t>
            </a:r>
            <a:r>
              <a:rPr lang="pl-PL" sz="1800" dirty="0" err="1" smtClean="0"/>
              <a:t>evolved</a:t>
            </a:r>
            <a:r>
              <a:rPr lang="pl-PL" sz="1800" dirty="0" smtClean="0"/>
              <a:t> : </a:t>
            </a:r>
            <a:r>
              <a:rPr lang="en-US" sz="1800" dirty="0" err="1" smtClean="0"/>
              <a:t>firmoss</a:t>
            </a:r>
            <a:r>
              <a:rPr lang="pl-PL" sz="1800" dirty="0" smtClean="0"/>
              <a:t>, w</a:t>
            </a:r>
            <a:r>
              <a:rPr lang="en-US" sz="1800" dirty="0" err="1" smtClean="0"/>
              <a:t>oolly</a:t>
            </a:r>
            <a:r>
              <a:rPr lang="en-US" sz="1800" dirty="0" smtClean="0"/>
              <a:t> delicate</a:t>
            </a:r>
            <a:r>
              <a:rPr lang="pl-PL" sz="1800" dirty="0" smtClean="0"/>
              <a:t>, </a:t>
            </a:r>
            <a:r>
              <a:rPr lang="en-US" sz="1800" dirty="0" smtClean="0"/>
              <a:t>crowberry</a:t>
            </a:r>
            <a:r>
              <a:rPr lang="pl-PL" sz="1800" dirty="0" smtClean="0"/>
              <a:t>, </a:t>
            </a:r>
            <a:r>
              <a:rPr lang="en-US" sz="1800" dirty="0" err="1" smtClean="0"/>
              <a:t>bagnica</a:t>
            </a:r>
            <a:r>
              <a:rPr lang="en-US" sz="1800" dirty="0" smtClean="0"/>
              <a:t> peat</a:t>
            </a:r>
            <a:r>
              <a:rPr lang="pl-PL" sz="1800" dirty="0" smtClean="0"/>
              <a:t>, </a:t>
            </a:r>
            <a:r>
              <a:rPr lang="en-US" sz="1800" dirty="0" smtClean="0"/>
              <a:t>sedge</a:t>
            </a:r>
            <a:endParaRPr lang="pl-PL" sz="1800" dirty="0" smtClean="0"/>
          </a:p>
          <a:p>
            <a:endParaRPr lang="pl-PL" sz="1800" i="1" dirty="0"/>
          </a:p>
          <a:p>
            <a:endParaRPr lang="pl-PL" sz="1800" dirty="0"/>
          </a:p>
          <a:p>
            <a:endParaRPr lang="pl-PL" sz="1800" dirty="0"/>
          </a:p>
          <a:p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425224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3672408" cy="325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83568" y="377974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Map of </a:t>
            </a:r>
            <a:r>
              <a:rPr lang="pl-PL" dirty="0" err="1" smtClean="0"/>
              <a:t>North</a:t>
            </a:r>
            <a:r>
              <a:rPr lang="pl-PL" dirty="0" smtClean="0"/>
              <a:t>-East Poland</a:t>
            </a:r>
            <a:endParaRPr lang="pl-PL" dirty="0"/>
          </a:p>
        </p:txBody>
      </p:sp>
      <p:pic>
        <p:nvPicPr>
          <p:cNvPr id="2" name="Picture 2" descr="http://agroturystyczny24.pl/wp-content/uploads/2010/04/mazu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19464"/>
            <a:ext cx="4563572" cy="350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68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979712" y="2420888"/>
            <a:ext cx="56076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</a:t>
            </a:r>
            <a:r>
              <a:rPr lang="pl-P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l-PL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</a:t>
            </a:r>
            <a:r>
              <a:rPr lang="pl-P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for </a:t>
            </a:r>
          </a:p>
          <a:p>
            <a:pPr algn="ctr"/>
            <a:r>
              <a:rPr lang="pl-PL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your</a:t>
            </a:r>
            <a:r>
              <a:rPr lang="pl-P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l-PL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attention</a:t>
            </a:r>
            <a:r>
              <a:rPr lang="pl-P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pl-P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974843" y="4365104"/>
            <a:ext cx="31662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Paweł Pokorski</a:t>
            </a:r>
            <a:endParaRPr lang="pl-PL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751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183</TotalTime>
  <Words>249</Words>
  <Application>Microsoft Office PowerPoint</Application>
  <PresentationFormat>Pokaz na ekranie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Austin</vt:lpstr>
      <vt:lpstr>Prezentacja programu PowerPoint</vt:lpstr>
      <vt:lpstr>Masuria</vt:lpstr>
      <vt:lpstr>Masuria</vt:lpstr>
      <vt:lpstr>ATTRACTIONS</vt:lpstr>
      <vt:lpstr>Nature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Pokorska</dc:creator>
  <cp:lastModifiedBy>Joanna Pokorska</cp:lastModifiedBy>
  <cp:revision>25</cp:revision>
  <dcterms:created xsi:type="dcterms:W3CDTF">2013-05-17T18:22:10Z</dcterms:created>
  <dcterms:modified xsi:type="dcterms:W3CDTF">2013-05-18T20:04:47Z</dcterms:modified>
</cp:coreProperties>
</file>